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8F4C-F74C-4A6F-9238-87806128A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06CDC-BB62-43ED-8B86-AF98D1A7F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DFAA-1A8A-4221-B12F-01D2CECC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CD93-D799-4ED4-A171-ECD50E3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295D9-D48E-4688-A9AA-509678C1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350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7FC2-8FB4-408F-8D8E-902CB788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DB75A-4069-4865-8D25-B302255D8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426F-DE2F-4AE7-8330-07F4EC79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D7E7C-50C3-45EA-A283-120BB658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EDE1-C762-451B-BD96-B843CA11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156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AA1E4-AB4E-4DFF-B424-637696AB2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8B4C-F6C4-4EB9-A35A-F4D2D1A07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F6D9-853C-47F3-AEBB-3DB7F732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7F5A3-3D04-4753-A989-DA019244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8B5A-CD20-488A-9C40-A7F2D966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25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A7F2-69F2-40E0-BD7C-8FE3D7FD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3306-4485-4A1E-ACFC-5A7C1AE0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5D31-12AB-445D-B2D4-DFDFC1EF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96A62-E9A6-47AF-BFB8-251C348D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0A11-3D27-4E99-AAB3-3493790B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228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BEE9-1902-4497-B424-89D5F6F2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D2188-2C02-4EBA-99A6-B810525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9293-061F-4B2F-B34D-7C3A7B9A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2441-70F8-4DE7-8BB0-202D6FFE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4DDD9-8AD3-4780-A8C5-838F5C76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02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3471-AF13-4B39-BE5B-F1A7E693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135B-3003-421D-AF1C-9EF5047A5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A993B-5258-453E-90F8-E0BD001B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DD1F5-352E-48BF-89A3-5729E20A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9D980-9905-49DB-AB47-68ECC837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A178-06CB-4251-978E-DE47FC57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92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860-C472-4475-8A0B-EDB219E2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3D38-4550-49DF-AD11-9F43B0B3D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45BD-C472-46FA-B240-D199D071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2176-BE7E-4AE5-8775-0082B29D6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6433-B385-4700-8027-53962E2E6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A31CA-1EEB-4F52-A158-3F8B4C52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28DBD-0A39-45E8-AB75-02FFB90D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A765B-FDF2-4F9A-87D8-A3501923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81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D046-8F1B-408A-A62D-E7D0F562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576B0-1F6B-4162-BD8F-B3E6E7B6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82C7-567A-4A5F-A40B-9A69C300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68214-D892-43B6-818C-5D91EBE7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90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D9D0F-D91B-4F17-AD1D-EC107116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5F819-391F-4985-9D75-32BB6940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934A-943D-4463-A769-16F6440B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953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EE0A-1A22-4EAF-944F-7580476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5A405-A318-426D-9390-2511B940D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04EE4-D547-4318-9382-882714125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CD129-B3DB-4FD3-B07A-CC316290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D071A-EED4-48BC-A258-7924641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5E948-80E8-4534-9BA3-1848F5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400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7CA4-5B32-4521-BC3F-830105D1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046D3-40B9-4304-9238-38A382EC3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49B2D-39E5-4B50-9F09-FB2887883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2F9FE-5745-47D7-AA51-2A952872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4E1F0-5487-4398-8160-D2AF936A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C67CD-7306-479A-B59E-2949BE77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46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B4DF8-C538-478D-A6E5-D0CB725C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8F14-FF19-4F09-B092-12BE70799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55AE-6F49-4E8E-8DD2-6C1A4DDA0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B29B7-76ED-4791-A399-5289750603E0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2AE28-A88C-47E1-B748-EF2A98DD2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A3CC-4B34-4B1E-A9A2-24E06A61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8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3A125-027D-42CF-BDEB-1F607C4C8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9733" cy="243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07980-4946-462E-B087-8EB0B2FB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33" y="0"/>
            <a:ext cx="3349733" cy="243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5E0E6-D7D9-4613-B0AA-0524DD00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6" y="0"/>
            <a:ext cx="3349733" cy="2435294"/>
          </a:xfrm>
          <a:prstGeom prst="rect">
            <a:avLst/>
          </a:prstGeom>
        </p:spPr>
      </p:pic>
      <p:pic>
        <p:nvPicPr>
          <p:cNvPr id="10" name="Picture 2" descr="C:\Users\tbeleyur\Google Drive\Holger Goerlitz- IMPRS\PHD_2015\postdoc\Uni_Konstanz\ccab\ushichka_setup_DC6A5930_w.JPG">
            <a:extLst>
              <a:ext uri="{FF2B5EF4-FFF2-40B4-BE49-F238E27FC236}">
                <a16:creationId xmlns:a16="http://schemas.microsoft.com/office/drawing/2014/main" id="{FE5F9AF9-F961-48A0-A9A5-3C0A23EC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92" y="2435294"/>
            <a:ext cx="6353413" cy="423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02F505-D9DB-4606-8B71-1BA9D84B2C96}"/>
              </a:ext>
            </a:extLst>
          </p:cNvPr>
          <p:cNvSpPr txBox="1"/>
          <p:nvPr/>
        </p:nvSpPr>
        <p:spPr>
          <a:xfrm>
            <a:off x="100667" y="100668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Cam1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C5BE-88BE-44F3-B497-02AD9E1CC5E3}"/>
              </a:ext>
            </a:extLst>
          </p:cNvPr>
          <p:cNvSpPr txBox="1"/>
          <p:nvPr/>
        </p:nvSpPr>
        <p:spPr>
          <a:xfrm>
            <a:off x="3349733" y="7184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Cam2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7174FE-20B8-4980-9CC9-91E4B0830ADE}"/>
              </a:ext>
            </a:extLst>
          </p:cNvPr>
          <p:cNvSpPr txBox="1"/>
          <p:nvPr/>
        </p:nvSpPr>
        <p:spPr>
          <a:xfrm>
            <a:off x="6735547" y="-35953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Cam3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F07BC-1778-4B31-9E20-50DC2F4BF454}"/>
              </a:ext>
            </a:extLst>
          </p:cNvPr>
          <p:cNvSpPr txBox="1"/>
          <p:nvPr/>
        </p:nvSpPr>
        <p:spPr>
          <a:xfrm>
            <a:off x="1989588" y="3255962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Cam1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96283D-1385-4401-BB3B-B60AB0061366}"/>
              </a:ext>
            </a:extLst>
          </p:cNvPr>
          <p:cNvSpPr txBox="1"/>
          <p:nvPr/>
        </p:nvSpPr>
        <p:spPr>
          <a:xfrm>
            <a:off x="5205098" y="5788960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Cam2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2A79AB-4ED2-4EF9-97D6-50CEC861B9F1}"/>
              </a:ext>
            </a:extLst>
          </p:cNvPr>
          <p:cNvSpPr txBox="1"/>
          <p:nvPr/>
        </p:nvSpPr>
        <p:spPr>
          <a:xfrm>
            <a:off x="7324174" y="2886630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Cam3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8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412-A94C-43A6-8651-2F7F96C9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7A248-77BE-430F-95F9-423C9652A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7E3A4-7761-44CE-8CC5-6E29F0DC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931017" cy="435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751F2-6203-4D56-87FA-257148FF1740}"/>
              </a:ext>
            </a:extLst>
          </p:cNvPr>
          <p:cNvSpPr txBox="1"/>
          <p:nvPr/>
        </p:nvSpPr>
        <p:spPr>
          <a:xfrm>
            <a:off x="-82760" y="79302"/>
            <a:ext cx="48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76CE-2DB1-43F6-95AF-227A615FE94C}"/>
              </a:ext>
            </a:extLst>
          </p:cNvPr>
          <p:cNvSpPr txBox="1"/>
          <p:nvPr/>
        </p:nvSpPr>
        <p:spPr>
          <a:xfrm>
            <a:off x="6013775" y="79302"/>
            <a:ext cx="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9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9D7F-46B2-4F4A-8E66-C2A7A1F5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6CFD3-FA20-4D0A-8BE3-E5CE7A3F1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64" y="0"/>
            <a:ext cx="55019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C1558-5E29-4005-A96D-ABC40E160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2663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5BB44-AE2A-4B85-A522-640E4D6038D6}"/>
              </a:ext>
            </a:extLst>
          </p:cNvPr>
          <p:cNvSpPr txBox="1"/>
          <p:nvPr/>
        </p:nvSpPr>
        <p:spPr>
          <a:xfrm>
            <a:off x="-82760" y="79302"/>
            <a:ext cx="48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ECC4B-7857-450E-8CFE-0BB03435996D}"/>
              </a:ext>
            </a:extLst>
          </p:cNvPr>
          <p:cNvSpPr txBox="1"/>
          <p:nvPr/>
        </p:nvSpPr>
        <p:spPr>
          <a:xfrm>
            <a:off x="6734097" y="74930"/>
            <a:ext cx="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EC02A-F11A-4A6B-BC2E-FE39E0DF7CA0}"/>
              </a:ext>
            </a:extLst>
          </p:cNvPr>
          <p:cNvSpPr/>
          <p:nvPr/>
        </p:nvSpPr>
        <p:spPr>
          <a:xfrm>
            <a:off x="8984609" y="1963024"/>
            <a:ext cx="293615" cy="3187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679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AF4C15-193A-4AAA-95FA-ACB14B4FA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1935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D5881E-9D87-4E32-A7FF-47E7A98DD43D}"/>
              </a:ext>
            </a:extLst>
          </p:cNvPr>
          <p:cNvSpPr/>
          <p:nvPr/>
        </p:nvSpPr>
        <p:spPr>
          <a:xfrm>
            <a:off x="2294545" y="1963024"/>
            <a:ext cx="293615" cy="318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14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tbeleyur</dc:creator>
  <cp:lastModifiedBy>tbeleyur</cp:lastModifiedBy>
  <cp:revision>7</cp:revision>
  <dcterms:created xsi:type="dcterms:W3CDTF">2020-10-25T11:55:25Z</dcterms:created>
  <dcterms:modified xsi:type="dcterms:W3CDTF">2021-01-05T17:05:08Z</dcterms:modified>
</cp:coreProperties>
</file>